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B98CC1-7168-42A6-84F4-DC7891FF980F}" type="doc">
      <dgm:prSet loTypeId="urn:microsoft.com/office/officeart/2005/8/layout/hProcess11" loCatId="process" qsTypeId="urn:microsoft.com/office/officeart/2005/8/quickstyle/3d2" qsCatId="3D" csTypeId="urn:microsoft.com/office/officeart/2005/8/colors/accent2_4" csCatId="accent2" phldr="1"/>
      <dgm:spPr/>
    </dgm:pt>
    <dgm:pt modelId="{8E87AF82-455F-4B9C-A1DA-E914E8458E7D}">
      <dgm:prSet/>
      <dgm:spPr/>
      <dgm:t>
        <a:bodyPr/>
        <a:lstStyle/>
        <a:p>
          <a:r>
            <a:rPr lang="en-US" dirty="0" smtClean="0"/>
            <a:t>1300s                                                      In the 1300s the snare drum was just created in Medieval Europe and was known as the tabor or the “instrument with an indefinite pitch.”  It was made with wood , two pieces of animals skin to put on the top and bottom of the snare. They used a pair of carved sticks to play</a:t>
          </a:r>
          <a:endParaRPr lang="en-US" dirty="0"/>
        </a:p>
      </dgm:t>
    </dgm:pt>
    <dgm:pt modelId="{1F8F0E15-5E50-4D5D-BE28-F25E5298B3A5}" type="parTrans" cxnId="{B495AA7A-31A6-48E4-BFCE-940AE59F920B}">
      <dgm:prSet/>
      <dgm:spPr/>
      <dgm:t>
        <a:bodyPr/>
        <a:lstStyle/>
        <a:p>
          <a:endParaRPr lang="en-US"/>
        </a:p>
      </dgm:t>
    </dgm:pt>
    <dgm:pt modelId="{ECED6686-7B8D-450B-BF08-0E64FA8E929F}" type="sibTrans" cxnId="{B495AA7A-31A6-48E4-BFCE-940AE59F920B}">
      <dgm:prSet/>
      <dgm:spPr/>
      <dgm:t>
        <a:bodyPr/>
        <a:lstStyle/>
        <a:p>
          <a:endParaRPr lang="en-US"/>
        </a:p>
      </dgm:t>
    </dgm:pt>
    <dgm:pt modelId="{D6FE5AAC-25D3-41A8-A24F-910824870B5B}">
      <dgm:prSet/>
      <dgm:spPr/>
      <dgm:t>
        <a:bodyPr/>
        <a:lstStyle/>
        <a:p>
          <a:r>
            <a:rPr lang="en-US" dirty="0" smtClean="0"/>
            <a:t>1300s                                                 The snare drum was used in battle by the Swiss Mercenary foot soldiers to give off signals. In order for them to carry the snare around they made a strap to put across there right shoulder so it would be easy to walk and play simultaneously. </a:t>
          </a:r>
          <a:endParaRPr lang="en-US" dirty="0"/>
        </a:p>
      </dgm:t>
    </dgm:pt>
    <dgm:pt modelId="{B5E6AB57-5E5A-430C-8DB0-43FE64457C6B}" type="parTrans" cxnId="{AEC4C779-D4DE-4E23-920F-64E784236164}">
      <dgm:prSet/>
      <dgm:spPr/>
      <dgm:t>
        <a:bodyPr/>
        <a:lstStyle/>
        <a:p>
          <a:endParaRPr lang="en-US"/>
        </a:p>
      </dgm:t>
    </dgm:pt>
    <dgm:pt modelId="{4E51B05C-5912-439C-B89E-05F022940B23}" type="sibTrans" cxnId="{AEC4C779-D4DE-4E23-920F-64E784236164}">
      <dgm:prSet/>
      <dgm:spPr/>
      <dgm:t>
        <a:bodyPr/>
        <a:lstStyle/>
        <a:p>
          <a:endParaRPr lang="en-US"/>
        </a:p>
      </dgm:t>
    </dgm:pt>
    <dgm:pt modelId="{08BE98DD-EF04-4714-B057-3390CD42C8AA}" type="pres">
      <dgm:prSet presAssocID="{8FB98CC1-7168-42A6-84F4-DC7891FF980F}" presName="Name0" presStyleCnt="0">
        <dgm:presLayoutVars>
          <dgm:dir/>
          <dgm:resizeHandles val="exact"/>
        </dgm:presLayoutVars>
      </dgm:prSet>
      <dgm:spPr/>
    </dgm:pt>
    <dgm:pt modelId="{D925FF82-1ABB-4BB2-81D9-076257CC6775}" type="pres">
      <dgm:prSet presAssocID="{8FB98CC1-7168-42A6-84F4-DC7891FF980F}" presName="arrow" presStyleLbl="bgShp" presStyleIdx="0" presStyleCnt="1" custLinFactNeighborY="0"/>
      <dgm:spPr/>
    </dgm:pt>
    <dgm:pt modelId="{44EB6324-E863-4249-831A-6C0661E82E35}" type="pres">
      <dgm:prSet presAssocID="{8FB98CC1-7168-42A6-84F4-DC7891FF980F}" presName="points" presStyleCnt="0"/>
      <dgm:spPr/>
    </dgm:pt>
    <dgm:pt modelId="{1934527F-E0A1-4AB5-B442-56D2F1184C64}" type="pres">
      <dgm:prSet presAssocID="{8E87AF82-455F-4B9C-A1DA-E914E8458E7D}" presName="compositeA" presStyleCnt="0"/>
      <dgm:spPr/>
    </dgm:pt>
    <dgm:pt modelId="{C0EDA88F-E203-46F8-98CC-721AAE311C7C}" type="pres">
      <dgm:prSet presAssocID="{8E87AF82-455F-4B9C-A1DA-E914E8458E7D}" presName="textA" presStyleLbl="revTx" presStyleIdx="0" presStyleCnt="2">
        <dgm:presLayoutVars>
          <dgm:bulletEnabled val="1"/>
        </dgm:presLayoutVars>
      </dgm:prSet>
      <dgm:spPr/>
      <dgm:t>
        <a:bodyPr/>
        <a:lstStyle/>
        <a:p>
          <a:endParaRPr lang="en-US"/>
        </a:p>
      </dgm:t>
    </dgm:pt>
    <dgm:pt modelId="{A7B0881C-74BB-470F-86A2-DCA8BD1FC060}" type="pres">
      <dgm:prSet presAssocID="{8E87AF82-455F-4B9C-A1DA-E914E8458E7D}" presName="circleA" presStyleLbl="node1" presStyleIdx="0" presStyleCnt="2"/>
      <dgm:spPr/>
    </dgm:pt>
    <dgm:pt modelId="{1712EA2E-0F84-40D3-A39B-5FDF60E93872}" type="pres">
      <dgm:prSet presAssocID="{8E87AF82-455F-4B9C-A1DA-E914E8458E7D}" presName="spaceA" presStyleCnt="0"/>
      <dgm:spPr/>
    </dgm:pt>
    <dgm:pt modelId="{E5F48F08-ACC0-48E1-A61D-268B8C9B30A2}" type="pres">
      <dgm:prSet presAssocID="{ECED6686-7B8D-450B-BF08-0E64FA8E929F}" presName="space" presStyleCnt="0"/>
      <dgm:spPr/>
    </dgm:pt>
    <dgm:pt modelId="{79CF7A63-DED7-4BAC-BC47-07FE67D19A9D}" type="pres">
      <dgm:prSet presAssocID="{D6FE5AAC-25D3-41A8-A24F-910824870B5B}" presName="compositeB" presStyleCnt="0"/>
      <dgm:spPr/>
    </dgm:pt>
    <dgm:pt modelId="{20A08504-F83C-43CD-B424-8966E8F1DCD8}" type="pres">
      <dgm:prSet presAssocID="{D6FE5AAC-25D3-41A8-A24F-910824870B5B}" presName="textB" presStyleLbl="revTx" presStyleIdx="1" presStyleCnt="2">
        <dgm:presLayoutVars>
          <dgm:bulletEnabled val="1"/>
        </dgm:presLayoutVars>
      </dgm:prSet>
      <dgm:spPr/>
      <dgm:t>
        <a:bodyPr/>
        <a:lstStyle/>
        <a:p>
          <a:endParaRPr lang="en-US"/>
        </a:p>
      </dgm:t>
    </dgm:pt>
    <dgm:pt modelId="{C2B47D06-586D-4BA9-8CDC-83A52B3C444C}" type="pres">
      <dgm:prSet presAssocID="{D6FE5AAC-25D3-41A8-A24F-910824870B5B}" presName="circleB" presStyleLbl="node1" presStyleIdx="1" presStyleCnt="2"/>
      <dgm:spPr/>
    </dgm:pt>
    <dgm:pt modelId="{732F0274-0BCC-4A6E-9632-DCEAC85144BF}" type="pres">
      <dgm:prSet presAssocID="{D6FE5AAC-25D3-41A8-A24F-910824870B5B}" presName="spaceB" presStyleCnt="0"/>
      <dgm:spPr/>
    </dgm:pt>
  </dgm:ptLst>
  <dgm:cxnLst>
    <dgm:cxn modelId="{C093BF1F-B11A-4C2E-B8E6-FCA1BF22D639}" type="presOf" srcId="{8E87AF82-455F-4B9C-A1DA-E914E8458E7D}" destId="{C0EDA88F-E203-46F8-98CC-721AAE311C7C}" srcOrd="0" destOrd="0" presId="urn:microsoft.com/office/officeart/2005/8/layout/hProcess11"/>
    <dgm:cxn modelId="{FF8A5766-95AE-4A85-8754-8FACAC79829E}" type="presOf" srcId="{8FB98CC1-7168-42A6-84F4-DC7891FF980F}" destId="{08BE98DD-EF04-4714-B057-3390CD42C8AA}" srcOrd="0" destOrd="0" presId="urn:microsoft.com/office/officeart/2005/8/layout/hProcess11"/>
    <dgm:cxn modelId="{B495AA7A-31A6-48E4-BFCE-940AE59F920B}" srcId="{8FB98CC1-7168-42A6-84F4-DC7891FF980F}" destId="{8E87AF82-455F-4B9C-A1DA-E914E8458E7D}" srcOrd="0" destOrd="0" parTransId="{1F8F0E15-5E50-4D5D-BE28-F25E5298B3A5}" sibTransId="{ECED6686-7B8D-450B-BF08-0E64FA8E929F}"/>
    <dgm:cxn modelId="{B1BBEAE2-2CE1-46CA-8E22-3B4C27A7BBCA}" type="presOf" srcId="{D6FE5AAC-25D3-41A8-A24F-910824870B5B}" destId="{20A08504-F83C-43CD-B424-8966E8F1DCD8}" srcOrd="0" destOrd="0" presId="urn:microsoft.com/office/officeart/2005/8/layout/hProcess11"/>
    <dgm:cxn modelId="{AEC4C779-D4DE-4E23-920F-64E784236164}" srcId="{8FB98CC1-7168-42A6-84F4-DC7891FF980F}" destId="{D6FE5AAC-25D3-41A8-A24F-910824870B5B}" srcOrd="1" destOrd="0" parTransId="{B5E6AB57-5E5A-430C-8DB0-43FE64457C6B}" sibTransId="{4E51B05C-5912-439C-B89E-05F022940B23}"/>
    <dgm:cxn modelId="{7FBC8FC7-2624-4B54-B9BA-0FD3ED890123}" type="presParOf" srcId="{08BE98DD-EF04-4714-B057-3390CD42C8AA}" destId="{D925FF82-1ABB-4BB2-81D9-076257CC6775}" srcOrd="0" destOrd="0" presId="urn:microsoft.com/office/officeart/2005/8/layout/hProcess11"/>
    <dgm:cxn modelId="{3B5260BF-5045-466B-9569-9B0CD230EADA}" type="presParOf" srcId="{08BE98DD-EF04-4714-B057-3390CD42C8AA}" destId="{44EB6324-E863-4249-831A-6C0661E82E35}" srcOrd="1" destOrd="0" presId="urn:microsoft.com/office/officeart/2005/8/layout/hProcess11"/>
    <dgm:cxn modelId="{BD112AF7-C71E-476D-9C4D-FA8417D373B7}" type="presParOf" srcId="{44EB6324-E863-4249-831A-6C0661E82E35}" destId="{1934527F-E0A1-4AB5-B442-56D2F1184C64}" srcOrd="0" destOrd="0" presId="urn:microsoft.com/office/officeart/2005/8/layout/hProcess11"/>
    <dgm:cxn modelId="{BB27C17E-C497-43A4-AEA6-85A3CC1DE3D7}" type="presParOf" srcId="{1934527F-E0A1-4AB5-B442-56D2F1184C64}" destId="{C0EDA88F-E203-46F8-98CC-721AAE311C7C}" srcOrd="0" destOrd="0" presId="urn:microsoft.com/office/officeart/2005/8/layout/hProcess11"/>
    <dgm:cxn modelId="{48155EBD-EC7D-4D05-9BE2-F7F4BAD4D8FE}" type="presParOf" srcId="{1934527F-E0A1-4AB5-B442-56D2F1184C64}" destId="{A7B0881C-74BB-470F-86A2-DCA8BD1FC060}" srcOrd="1" destOrd="0" presId="urn:microsoft.com/office/officeart/2005/8/layout/hProcess11"/>
    <dgm:cxn modelId="{AF779183-61AF-400C-92D3-7B37EDD09887}" type="presParOf" srcId="{1934527F-E0A1-4AB5-B442-56D2F1184C64}" destId="{1712EA2E-0F84-40D3-A39B-5FDF60E93872}" srcOrd="2" destOrd="0" presId="urn:microsoft.com/office/officeart/2005/8/layout/hProcess11"/>
    <dgm:cxn modelId="{7CCAA9E6-DB5C-477E-8560-92BDABFE7BAD}" type="presParOf" srcId="{44EB6324-E863-4249-831A-6C0661E82E35}" destId="{E5F48F08-ACC0-48E1-A61D-268B8C9B30A2}" srcOrd="1" destOrd="0" presId="urn:microsoft.com/office/officeart/2005/8/layout/hProcess11"/>
    <dgm:cxn modelId="{F5DCB932-B029-4D0E-8F1D-6D78B3CC90FF}" type="presParOf" srcId="{44EB6324-E863-4249-831A-6C0661E82E35}" destId="{79CF7A63-DED7-4BAC-BC47-07FE67D19A9D}" srcOrd="2" destOrd="0" presId="urn:microsoft.com/office/officeart/2005/8/layout/hProcess11"/>
    <dgm:cxn modelId="{00863B1E-B160-494F-A7A5-6B07B36D14EA}" type="presParOf" srcId="{79CF7A63-DED7-4BAC-BC47-07FE67D19A9D}" destId="{20A08504-F83C-43CD-B424-8966E8F1DCD8}" srcOrd="0" destOrd="0" presId="urn:microsoft.com/office/officeart/2005/8/layout/hProcess11"/>
    <dgm:cxn modelId="{F7DD05EB-AAE6-466A-BD71-8A4DAFA54120}" type="presParOf" srcId="{79CF7A63-DED7-4BAC-BC47-07FE67D19A9D}" destId="{C2B47D06-586D-4BA9-8CDC-83A52B3C444C}" srcOrd="1" destOrd="0" presId="urn:microsoft.com/office/officeart/2005/8/layout/hProcess11"/>
    <dgm:cxn modelId="{22FC866B-E784-40F1-8ACB-8BD2E5E1CD17}" type="presParOf" srcId="{79CF7A63-DED7-4BAC-BC47-07FE67D19A9D}" destId="{732F0274-0BCC-4A6E-9632-DCEAC85144BF}"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FA2AA4C-9502-44CF-8031-4E8C46C4D2F1}" type="doc">
      <dgm:prSet loTypeId="urn:microsoft.com/office/officeart/2005/8/layout/hProcess11" loCatId="process" qsTypeId="urn:microsoft.com/office/officeart/2005/8/quickstyle/3d2" qsCatId="3D" csTypeId="urn:microsoft.com/office/officeart/2005/8/colors/accent2_4" csCatId="accent2" phldr="1"/>
      <dgm:spPr/>
    </dgm:pt>
    <dgm:pt modelId="{E3421371-5D5C-4FCE-B417-4FAFC33863D3}">
      <dgm:prSet phldrT="[Text]" custT="1"/>
      <dgm:spPr/>
      <dgm:t>
        <a:bodyPr/>
        <a:lstStyle/>
        <a:p>
          <a:pPr algn="l"/>
          <a:r>
            <a:rPr lang="en-US" sz="1500" dirty="0" smtClean="0"/>
            <a:t>1400s</a:t>
          </a:r>
        </a:p>
        <a:p>
          <a:pPr algn="l"/>
          <a:r>
            <a:rPr lang="en-US" sz="1500" dirty="0" smtClean="0"/>
            <a:t>In the 1400s the Swiss Mercenary Foot Soldiers carried snares to alert and give signals during a battle. To make the snare mobile , they used a strap attached to the snare and put it over there right shoulder. Now they were able to play and march through the battlefield simultaneously. </a:t>
          </a:r>
          <a:endParaRPr lang="en-US" sz="1500" dirty="0"/>
        </a:p>
      </dgm:t>
    </dgm:pt>
    <dgm:pt modelId="{E41C3241-6632-4D2A-B8E3-3B1B36A4BB04}" type="parTrans" cxnId="{6808F8F7-69B5-48E0-B025-A4AAA8F22EEB}">
      <dgm:prSet/>
      <dgm:spPr/>
      <dgm:t>
        <a:bodyPr/>
        <a:lstStyle/>
        <a:p>
          <a:endParaRPr lang="en-US"/>
        </a:p>
      </dgm:t>
    </dgm:pt>
    <dgm:pt modelId="{857D4EBC-EF99-46C8-B0AD-FEFD1E0FBA7E}" type="sibTrans" cxnId="{6808F8F7-69B5-48E0-B025-A4AAA8F22EEB}">
      <dgm:prSet/>
      <dgm:spPr/>
      <dgm:t>
        <a:bodyPr/>
        <a:lstStyle/>
        <a:p>
          <a:endParaRPr lang="en-US"/>
        </a:p>
      </dgm:t>
    </dgm:pt>
    <dgm:pt modelId="{FAF87FFB-2A8A-4BFC-BA74-5B7E7E6142DE}">
      <dgm:prSet phldrT="[Text]" custT="1"/>
      <dgm:spPr/>
      <dgm:t>
        <a:bodyPr/>
        <a:lstStyle/>
        <a:p>
          <a:pPr algn="l"/>
          <a:r>
            <a:rPr lang="en-US" sz="1500" dirty="0" smtClean="0"/>
            <a:t>1600s</a:t>
          </a:r>
        </a:p>
        <a:p>
          <a:pPr algn="l"/>
          <a:r>
            <a:rPr lang="en-US" sz="1500" dirty="0" smtClean="0"/>
            <a:t>Later on, in the 1600s they put screws into the snare drum to produce less rattling from the drum, and made the sound sharper. </a:t>
          </a:r>
          <a:endParaRPr lang="en-US" sz="1500" dirty="0"/>
        </a:p>
      </dgm:t>
    </dgm:pt>
    <dgm:pt modelId="{CF14860E-A3AC-4F0C-8297-AF11FCDF92A8}" type="parTrans" cxnId="{30234B13-93D2-4FF0-9B1E-70F786E1ADF9}">
      <dgm:prSet/>
      <dgm:spPr/>
      <dgm:t>
        <a:bodyPr/>
        <a:lstStyle/>
        <a:p>
          <a:endParaRPr lang="en-US"/>
        </a:p>
      </dgm:t>
    </dgm:pt>
    <dgm:pt modelId="{AAA47B8B-4B51-4690-8233-9CCAC30A3DA1}" type="sibTrans" cxnId="{30234B13-93D2-4FF0-9B1E-70F786E1ADF9}">
      <dgm:prSet/>
      <dgm:spPr/>
      <dgm:t>
        <a:bodyPr/>
        <a:lstStyle/>
        <a:p>
          <a:endParaRPr lang="en-US"/>
        </a:p>
      </dgm:t>
    </dgm:pt>
    <dgm:pt modelId="{A918ED2A-73AE-4B4F-87B1-1EC4552D9454}" type="pres">
      <dgm:prSet presAssocID="{1FA2AA4C-9502-44CF-8031-4E8C46C4D2F1}" presName="Name0" presStyleCnt="0">
        <dgm:presLayoutVars>
          <dgm:dir/>
          <dgm:resizeHandles val="exact"/>
        </dgm:presLayoutVars>
      </dgm:prSet>
      <dgm:spPr/>
    </dgm:pt>
    <dgm:pt modelId="{637BF46B-7266-4F78-AFCF-AE970C0E7763}" type="pres">
      <dgm:prSet presAssocID="{1FA2AA4C-9502-44CF-8031-4E8C46C4D2F1}" presName="arrow" presStyleLbl="bgShp" presStyleIdx="0" presStyleCnt="1"/>
      <dgm:spPr/>
    </dgm:pt>
    <dgm:pt modelId="{095B5E64-0240-4001-9671-6EFB17EAD9D5}" type="pres">
      <dgm:prSet presAssocID="{1FA2AA4C-9502-44CF-8031-4E8C46C4D2F1}" presName="points" presStyleCnt="0"/>
      <dgm:spPr/>
    </dgm:pt>
    <dgm:pt modelId="{538CC1BC-21BC-4B33-9D3E-4FE756E1EA8C}" type="pres">
      <dgm:prSet presAssocID="{E3421371-5D5C-4FCE-B417-4FAFC33863D3}" presName="compositeA" presStyleCnt="0"/>
      <dgm:spPr/>
    </dgm:pt>
    <dgm:pt modelId="{AA1A7AB2-3D52-4DCC-A23A-685672D7C9C1}" type="pres">
      <dgm:prSet presAssocID="{E3421371-5D5C-4FCE-B417-4FAFC33863D3}" presName="textA" presStyleLbl="revTx" presStyleIdx="0" presStyleCnt="2">
        <dgm:presLayoutVars>
          <dgm:bulletEnabled val="1"/>
        </dgm:presLayoutVars>
      </dgm:prSet>
      <dgm:spPr/>
      <dgm:t>
        <a:bodyPr/>
        <a:lstStyle/>
        <a:p>
          <a:endParaRPr lang="en-US"/>
        </a:p>
      </dgm:t>
    </dgm:pt>
    <dgm:pt modelId="{35D5E2F7-13E3-4A55-8C36-6919BF594E52}" type="pres">
      <dgm:prSet presAssocID="{E3421371-5D5C-4FCE-B417-4FAFC33863D3}" presName="circleA" presStyleLbl="node1" presStyleIdx="0" presStyleCnt="2"/>
      <dgm:spPr/>
    </dgm:pt>
    <dgm:pt modelId="{D0F70D38-E40D-4F04-BF06-84F8C91B238D}" type="pres">
      <dgm:prSet presAssocID="{E3421371-5D5C-4FCE-B417-4FAFC33863D3}" presName="spaceA" presStyleCnt="0"/>
      <dgm:spPr/>
    </dgm:pt>
    <dgm:pt modelId="{46BFC016-5BD9-4148-A78E-9C497C4980C6}" type="pres">
      <dgm:prSet presAssocID="{857D4EBC-EF99-46C8-B0AD-FEFD1E0FBA7E}" presName="space" presStyleCnt="0"/>
      <dgm:spPr/>
    </dgm:pt>
    <dgm:pt modelId="{94356AD3-EDB7-4838-B684-C6515F9E2923}" type="pres">
      <dgm:prSet presAssocID="{FAF87FFB-2A8A-4BFC-BA74-5B7E7E6142DE}" presName="compositeB" presStyleCnt="0"/>
      <dgm:spPr/>
    </dgm:pt>
    <dgm:pt modelId="{67DEF1CE-9D31-4BDB-9026-4BF1CB6414AF}" type="pres">
      <dgm:prSet presAssocID="{FAF87FFB-2A8A-4BFC-BA74-5B7E7E6142DE}" presName="textB" presStyleLbl="revTx" presStyleIdx="1" presStyleCnt="2">
        <dgm:presLayoutVars>
          <dgm:bulletEnabled val="1"/>
        </dgm:presLayoutVars>
      </dgm:prSet>
      <dgm:spPr/>
      <dgm:t>
        <a:bodyPr/>
        <a:lstStyle/>
        <a:p>
          <a:endParaRPr lang="en-US"/>
        </a:p>
      </dgm:t>
    </dgm:pt>
    <dgm:pt modelId="{C8B0E917-B6E7-4300-99FD-089498BC4263}" type="pres">
      <dgm:prSet presAssocID="{FAF87FFB-2A8A-4BFC-BA74-5B7E7E6142DE}" presName="circleB" presStyleLbl="node1" presStyleIdx="1" presStyleCnt="2"/>
      <dgm:spPr/>
    </dgm:pt>
    <dgm:pt modelId="{12D46021-9FA8-4233-88A5-2BEB0013279A}" type="pres">
      <dgm:prSet presAssocID="{FAF87FFB-2A8A-4BFC-BA74-5B7E7E6142DE}" presName="spaceB" presStyleCnt="0"/>
      <dgm:spPr/>
    </dgm:pt>
  </dgm:ptLst>
  <dgm:cxnLst>
    <dgm:cxn modelId="{BDA303B4-1895-4810-9E83-D78EA8B62E4D}" type="presOf" srcId="{1FA2AA4C-9502-44CF-8031-4E8C46C4D2F1}" destId="{A918ED2A-73AE-4B4F-87B1-1EC4552D9454}" srcOrd="0" destOrd="0" presId="urn:microsoft.com/office/officeart/2005/8/layout/hProcess11"/>
    <dgm:cxn modelId="{30234B13-93D2-4FF0-9B1E-70F786E1ADF9}" srcId="{1FA2AA4C-9502-44CF-8031-4E8C46C4D2F1}" destId="{FAF87FFB-2A8A-4BFC-BA74-5B7E7E6142DE}" srcOrd="1" destOrd="0" parTransId="{CF14860E-A3AC-4F0C-8297-AF11FCDF92A8}" sibTransId="{AAA47B8B-4B51-4690-8233-9CCAC30A3DA1}"/>
    <dgm:cxn modelId="{F72C6E0E-7CF9-44E6-9128-B341025A18FF}" type="presOf" srcId="{FAF87FFB-2A8A-4BFC-BA74-5B7E7E6142DE}" destId="{67DEF1CE-9D31-4BDB-9026-4BF1CB6414AF}" srcOrd="0" destOrd="0" presId="urn:microsoft.com/office/officeart/2005/8/layout/hProcess11"/>
    <dgm:cxn modelId="{6808F8F7-69B5-48E0-B025-A4AAA8F22EEB}" srcId="{1FA2AA4C-9502-44CF-8031-4E8C46C4D2F1}" destId="{E3421371-5D5C-4FCE-B417-4FAFC33863D3}" srcOrd="0" destOrd="0" parTransId="{E41C3241-6632-4D2A-B8E3-3B1B36A4BB04}" sibTransId="{857D4EBC-EF99-46C8-B0AD-FEFD1E0FBA7E}"/>
    <dgm:cxn modelId="{FE226DA9-F0D7-4ACE-970C-EA4CFCADCE30}" type="presOf" srcId="{E3421371-5D5C-4FCE-B417-4FAFC33863D3}" destId="{AA1A7AB2-3D52-4DCC-A23A-685672D7C9C1}" srcOrd="0" destOrd="0" presId="urn:microsoft.com/office/officeart/2005/8/layout/hProcess11"/>
    <dgm:cxn modelId="{F139BD1C-6B7A-4625-85FC-3C886A2DCF10}" type="presParOf" srcId="{A918ED2A-73AE-4B4F-87B1-1EC4552D9454}" destId="{637BF46B-7266-4F78-AFCF-AE970C0E7763}" srcOrd="0" destOrd="0" presId="urn:microsoft.com/office/officeart/2005/8/layout/hProcess11"/>
    <dgm:cxn modelId="{12BFE314-2711-4260-AFB0-FD2823E248CF}" type="presParOf" srcId="{A918ED2A-73AE-4B4F-87B1-1EC4552D9454}" destId="{095B5E64-0240-4001-9671-6EFB17EAD9D5}" srcOrd="1" destOrd="0" presId="urn:microsoft.com/office/officeart/2005/8/layout/hProcess11"/>
    <dgm:cxn modelId="{E5F63636-FFF5-4251-A776-06F6A491B9D4}" type="presParOf" srcId="{095B5E64-0240-4001-9671-6EFB17EAD9D5}" destId="{538CC1BC-21BC-4B33-9D3E-4FE756E1EA8C}" srcOrd="0" destOrd="0" presId="urn:microsoft.com/office/officeart/2005/8/layout/hProcess11"/>
    <dgm:cxn modelId="{BBE45D89-8794-44AB-AD92-0D10ADCDF745}" type="presParOf" srcId="{538CC1BC-21BC-4B33-9D3E-4FE756E1EA8C}" destId="{AA1A7AB2-3D52-4DCC-A23A-685672D7C9C1}" srcOrd="0" destOrd="0" presId="urn:microsoft.com/office/officeart/2005/8/layout/hProcess11"/>
    <dgm:cxn modelId="{3107FD0D-248A-43DD-8654-D9BB2FFB3B23}" type="presParOf" srcId="{538CC1BC-21BC-4B33-9D3E-4FE756E1EA8C}" destId="{35D5E2F7-13E3-4A55-8C36-6919BF594E52}" srcOrd="1" destOrd="0" presId="urn:microsoft.com/office/officeart/2005/8/layout/hProcess11"/>
    <dgm:cxn modelId="{D6178D43-FBBA-4CAA-A4AC-9D0B7BB93D7B}" type="presParOf" srcId="{538CC1BC-21BC-4B33-9D3E-4FE756E1EA8C}" destId="{D0F70D38-E40D-4F04-BF06-84F8C91B238D}" srcOrd="2" destOrd="0" presId="urn:microsoft.com/office/officeart/2005/8/layout/hProcess11"/>
    <dgm:cxn modelId="{EDCF4A16-AF7B-41EC-8491-B7BF464B8168}" type="presParOf" srcId="{095B5E64-0240-4001-9671-6EFB17EAD9D5}" destId="{46BFC016-5BD9-4148-A78E-9C497C4980C6}" srcOrd="1" destOrd="0" presId="urn:microsoft.com/office/officeart/2005/8/layout/hProcess11"/>
    <dgm:cxn modelId="{F35C495E-2040-40D6-918F-660D8A349963}" type="presParOf" srcId="{095B5E64-0240-4001-9671-6EFB17EAD9D5}" destId="{94356AD3-EDB7-4838-B684-C6515F9E2923}" srcOrd="2" destOrd="0" presId="urn:microsoft.com/office/officeart/2005/8/layout/hProcess11"/>
    <dgm:cxn modelId="{275EF8F5-4FC3-436C-80A9-5E74BFD061D2}" type="presParOf" srcId="{94356AD3-EDB7-4838-B684-C6515F9E2923}" destId="{67DEF1CE-9D31-4BDB-9026-4BF1CB6414AF}" srcOrd="0" destOrd="0" presId="urn:microsoft.com/office/officeart/2005/8/layout/hProcess11"/>
    <dgm:cxn modelId="{A25F87FA-4B4D-46FF-B54F-3722F152078F}" type="presParOf" srcId="{94356AD3-EDB7-4838-B684-C6515F9E2923}" destId="{C8B0E917-B6E7-4300-99FD-089498BC4263}" srcOrd="1" destOrd="0" presId="urn:microsoft.com/office/officeart/2005/8/layout/hProcess11"/>
    <dgm:cxn modelId="{982D8129-B697-4F3C-A9E1-B10310387A71}" type="presParOf" srcId="{94356AD3-EDB7-4838-B684-C6515F9E2923}" destId="{12D46021-9FA8-4233-88A5-2BEB0013279A}"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1A7EE65-C192-4A1C-9A98-257092F67AA7}" type="doc">
      <dgm:prSet loTypeId="urn:microsoft.com/office/officeart/2005/8/layout/hProcess11" loCatId="process" qsTypeId="urn:microsoft.com/office/officeart/2005/8/quickstyle/3d2" qsCatId="3D" csTypeId="urn:microsoft.com/office/officeart/2005/8/colors/accent2_4" csCatId="accent2" phldr="1"/>
      <dgm:spPr/>
    </dgm:pt>
    <dgm:pt modelId="{A01A4859-DE5E-4434-9219-63735DC86327}">
      <dgm:prSet phldrT="[Text]" custT="1"/>
      <dgm:spPr/>
      <dgm:t>
        <a:bodyPr/>
        <a:lstStyle/>
        <a:p>
          <a:pPr algn="l"/>
          <a:r>
            <a:rPr lang="en-US" sz="1500" dirty="0" smtClean="0"/>
            <a:t>1800s</a:t>
          </a:r>
        </a:p>
        <a:p>
          <a:pPr algn="l"/>
          <a:r>
            <a:rPr lang="en-US" sz="1500" dirty="0" smtClean="0"/>
            <a:t>In the 19</a:t>
          </a:r>
          <a:r>
            <a:rPr lang="en-US" sz="1500" baseline="30000" dirty="0" smtClean="0"/>
            <a:t>th</a:t>
          </a:r>
          <a:r>
            <a:rPr lang="en-US" sz="1500" dirty="0" smtClean="0"/>
            <a:t> century they began making snares out of copper and made them smaller so it could produce a crisper and lighter tone. They added laces, called snares. But later they created fop hoops, this only required screws which  controlled the tension of the snare.</a:t>
          </a:r>
        </a:p>
      </dgm:t>
    </dgm:pt>
    <dgm:pt modelId="{58BDF49A-693E-44A3-AD6D-BA60C415DF42}" type="parTrans" cxnId="{FD373B75-4D56-448A-A784-132886DF8AC1}">
      <dgm:prSet/>
      <dgm:spPr/>
      <dgm:t>
        <a:bodyPr/>
        <a:lstStyle/>
        <a:p>
          <a:pPr algn="l"/>
          <a:endParaRPr lang="en-US"/>
        </a:p>
      </dgm:t>
    </dgm:pt>
    <dgm:pt modelId="{7563809E-2AB7-4C1D-A73E-B178B6243787}" type="sibTrans" cxnId="{FD373B75-4D56-448A-A784-132886DF8AC1}">
      <dgm:prSet/>
      <dgm:spPr/>
      <dgm:t>
        <a:bodyPr/>
        <a:lstStyle/>
        <a:p>
          <a:pPr algn="l"/>
          <a:endParaRPr lang="en-US"/>
        </a:p>
      </dgm:t>
    </dgm:pt>
    <dgm:pt modelId="{2B0EFFFB-3F50-455B-917B-F0D4A80D5E30}">
      <dgm:prSet phldrT="[Text]" custT="1"/>
      <dgm:spPr/>
      <dgm:t>
        <a:bodyPr/>
        <a:lstStyle/>
        <a:p>
          <a:pPr algn="l"/>
          <a:r>
            <a:rPr lang="en-US" sz="1500" dirty="0" smtClean="0"/>
            <a:t>1950s</a:t>
          </a:r>
        </a:p>
        <a:p>
          <a:pPr algn="l"/>
          <a:r>
            <a:rPr lang="en-US" sz="1500" dirty="0" smtClean="0"/>
            <a:t>In the mid-20</a:t>
          </a:r>
          <a:r>
            <a:rPr lang="en-US" sz="1500" baseline="30000" dirty="0" smtClean="0"/>
            <a:t>th</a:t>
          </a:r>
          <a:r>
            <a:rPr lang="en-US" sz="1500" dirty="0" smtClean="0"/>
            <a:t> century the snare had a turning point and became very popular all around the world. They used plastic to created the head of the drum rather than animal skin. This saved animals and cost cheaper. </a:t>
          </a:r>
          <a:endParaRPr lang="en-US" sz="1500" dirty="0"/>
        </a:p>
      </dgm:t>
    </dgm:pt>
    <dgm:pt modelId="{276C1450-9A21-40A5-9054-187D5CB9F15C}" type="parTrans" cxnId="{68E0962C-759A-40EC-B4A0-878CEE97AF92}">
      <dgm:prSet/>
      <dgm:spPr/>
      <dgm:t>
        <a:bodyPr/>
        <a:lstStyle/>
        <a:p>
          <a:pPr algn="l"/>
          <a:endParaRPr lang="en-US"/>
        </a:p>
      </dgm:t>
    </dgm:pt>
    <dgm:pt modelId="{627EA0B9-04BD-48C3-BC32-4A2258C9A0D5}" type="sibTrans" cxnId="{68E0962C-759A-40EC-B4A0-878CEE97AF92}">
      <dgm:prSet/>
      <dgm:spPr/>
      <dgm:t>
        <a:bodyPr/>
        <a:lstStyle/>
        <a:p>
          <a:pPr algn="l"/>
          <a:endParaRPr lang="en-US"/>
        </a:p>
      </dgm:t>
    </dgm:pt>
    <dgm:pt modelId="{6FDECC42-2C13-4675-8393-BFFE0C64FA16}" type="pres">
      <dgm:prSet presAssocID="{F1A7EE65-C192-4A1C-9A98-257092F67AA7}" presName="Name0" presStyleCnt="0">
        <dgm:presLayoutVars>
          <dgm:dir/>
          <dgm:resizeHandles val="exact"/>
        </dgm:presLayoutVars>
      </dgm:prSet>
      <dgm:spPr/>
    </dgm:pt>
    <dgm:pt modelId="{C665C1F2-E7DC-438F-B116-6C23F07C9ECA}" type="pres">
      <dgm:prSet presAssocID="{F1A7EE65-C192-4A1C-9A98-257092F67AA7}" presName="arrow" presStyleLbl="bgShp" presStyleIdx="0" presStyleCnt="1"/>
      <dgm:spPr/>
    </dgm:pt>
    <dgm:pt modelId="{A1A394E7-4D97-46F0-AD22-341BEB270207}" type="pres">
      <dgm:prSet presAssocID="{F1A7EE65-C192-4A1C-9A98-257092F67AA7}" presName="points" presStyleCnt="0"/>
      <dgm:spPr/>
    </dgm:pt>
    <dgm:pt modelId="{CDB75066-1A97-436C-B41A-D1B202D85D60}" type="pres">
      <dgm:prSet presAssocID="{A01A4859-DE5E-4434-9219-63735DC86327}" presName="compositeA" presStyleCnt="0"/>
      <dgm:spPr/>
    </dgm:pt>
    <dgm:pt modelId="{98DD0896-6706-4ABC-8CE8-3843A7904FF4}" type="pres">
      <dgm:prSet presAssocID="{A01A4859-DE5E-4434-9219-63735DC86327}" presName="textA" presStyleLbl="revTx" presStyleIdx="0" presStyleCnt="2">
        <dgm:presLayoutVars>
          <dgm:bulletEnabled val="1"/>
        </dgm:presLayoutVars>
      </dgm:prSet>
      <dgm:spPr/>
      <dgm:t>
        <a:bodyPr/>
        <a:lstStyle/>
        <a:p>
          <a:endParaRPr lang="en-US"/>
        </a:p>
      </dgm:t>
    </dgm:pt>
    <dgm:pt modelId="{85CEBB44-65FE-454A-9CB6-3AF0010B942A}" type="pres">
      <dgm:prSet presAssocID="{A01A4859-DE5E-4434-9219-63735DC86327}" presName="circleA" presStyleLbl="node1" presStyleIdx="0" presStyleCnt="2"/>
      <dgm:spPr/>
    </dgm:pt>
    <dgm:pt modelId="{0673087C-15AE-4AE8-ABEB-3C81D6BCB04C}" type="pres">
      <dgm:prSet presAssocID="{A01A4859-DE5E-4434-9219-63735DC86327}" presName="spaceA" presStyleCnt="0"/>
      <dgm:spPr/>
    </dgm:pt>
    <dgm:pt modelId="{ADE149A1-42F2-43ED-B55F-27321FF526FD}" type="pres">
      <dgm:prSet presAssocID="{7563809E-2AB7-4C1D-A73E-B178B6243787}" presName="space" presStyleCnt="0"/>
      <dgm:spPr/>
    </dgm:pt>
    <dgm:pt modelId="{7D4C484A-B4DD-4C33-9AA4-59B6D47FDEF4}" type="pres">
      <dgm:prSet presAssocID="{2B0EFFFB-3F50-455B-917B-F0D4A80D5E30}" presName="compositeB" presStyleCnt="0"/>
      <dgm:spPr/>
    </dgm:pt>
    <dgm:pt modelId="{5CC494D7-FC59-475C-8B28-B475D027A86E}" type="pres">
      <dgm:prSet presAssocID="{2B0EFFFB-3F50-455B-917B-F0D4A80D5E30}" presName="textB" presStyleLbl="revTx" presStyleIdx="1" presStyleCnt="2">
        <dgm:presLayoutVars>
          <dgm:bulletEnabled val="1"/>
        </dgm:presLayoutVars>
      </dgm:prSet>
      <dgm:spPr/>
      <dgm:t>
        <a:bodyPr/>
        <a:lstStyle/>
        <a:p>
          <a:endParaRPr lang="en-US"/>
        </a:p>
      </dgm:t>
    </dgm:pt>
    <dgm:pt modelId="{399A77AB-2250-4D5C-BF62-EDE409A14117}" type="pres">
      <dgm:prSet presAssocID="{2B0EFFFB-3F50-455B-917B-F0D4A80D5E30}" presName="circleB" presStyleLbl="node1" presStyleIdx="1" presStyleCnt="2"/>
      <dgm:spPr/>
    </dgm:pt>
    <dgm:pt modelId="{DC489752-A082-45FA-B6CD-0BE83050F3B7}" type="pres">
      <dgm:prSet presAssocID="{2B0EFFFB-3F50-455B-917B-F0D4A80D5E30}" presName="spaceB" presStyleCnt="0"/>
      <dgm:spPr/>
    </dgm:pt>
  </dgm:ptLst>
  <dgm:cxnLst>
    <dgm:cxn modelId="{26B770F4-6D40-4BBB-B62D-CA97863D0772}" type="presOf" srcId="{2B0EFFFB-3F50-455B-917B-F0D4A80D5E30}" destId="{5CC494D7-FC59-475C-8B28-B475D027A86E}" srcOrd="0" destOrd="0" presId="urn:microsoft.com/office/officeart/2005/8/layout/hProcess11"/>
    <dgm:cxn modelId="{0866AA74-C2DA-4270-8EAC-8B7560902B1C}" type="presOf" srcId="{A01A4859-DE5E-4434-9219-63735DC86327}" destId="{98DD0896-6706-4ABC-8CE8-3843A7904FF4}" srcOrd="0" destOrd="0" presId="urn:microsoft.com/office/officeart/2005/8/layout/hProcess11"/>
    <dgm:cxn modelId="{68E0962C-759A-40EC-B4A0-878CEE97AF92}" srcId="{F1A7EE65-C192-4A1C-9A98-257092F67AA7}" destId="{2B0EFFFB-3F50-455B-917B-F0D4A80D5E30}" srcOrd="1" destOrd="0" parTransId="{276C1450-9A21-40A5-9054-187D5CB9F15C}" sibTransId="{627EA0B9-04BD-48C3-BC32-4A2258C9A0D5}"/>
    <dgm:cxn modelId="{C88ABC02-E48E-4278-8154-AE1176835F90}" type="presOf" srcId="{F1A7EE65-C192-4A1C-9A98-257092F67AA7}" destId="{6FDECC42-2C13-4675-8393-BFFE0C64FA16}" srcOrd="0" destOrd="0" presId="urn:microsoft.com/office/officeart/2005/8/layout/hProcess11"/>
    <dgm:cxn modelId="{FD373B75-4D56-448A-A784-132886DF8AC1}" srcId="{F1A7EE65-C192-4A1C-9A98-257092F67AA7}" destId="{A01A4859-DE5E-4434-9219-63735DC86327}" srcOrd="0" destOrd="0" parTransId="{58BDF49A-693E-44A3-AD6D-BA60C415DF42}" sibTransId="{7563809E-2AB7-4C1D-A73E-B178B6243787}"/>
    <dgm:cxn modelId="{E695F97B-A616-400F-BEBA-9C34506657E0}" type="presParOf" srcId="{6FDECC42-2C13-4675-8393-BFFE0C64FA16}" destId="{C665C1F2-E7DC-438F-B116-6C23F07C9ECA}" srcOrd="0" destOrd="0" presId="urn:microsoft.com/office/officeart/2005/8/layout/hProcess11"/>
    <dgm:cxn modelId="{164F9A46-0C95-41CC-8754-73BF42C35294}" type="presParOf" srcId="{6FDECC42-2C13-4675-8393-BFFE0C64FA16}" destId="{A1A394E7-4D97-46F0-AD22-341BEB270207}" srcOrd="1" destOrd="0" presId="urn:microsoft.com/office/officeart/2005/8/layout/hProcess11"/>
    <dgm:cxn modelId="{86B1431D-47B8-4316-A3E6-B2516538D891}" type="presParOf" srcId="{A1A394E7-4D97-46F0-AD22-341BEB270207}" destId="{CDB75066-1A97-436C-B41A-D1B202D85D60}" srcOrd="0" destOrd="0" presId="urn:microsoft.com/office/officeart/2005/8/layout/hProcess11"/>
    <dgm:cxn modelId="{CA3D9269-A337-4049-A574-12D7AE25CD46}" type="presParOf" srcId="{CDB75066-1A97-436C-B41A-D1B202D85D60}" destId="{98DD0896-6706-4ABC-8CE8-3843A7904FF4}" srcOrd="0" destOrd="0" presId="urn:microsoft.com/office/officeart/2005/8/layout/hProcess11"/>
    <dgm:cxn modelId="{57803471-B44B-48D8-8283-6EC65D9156CF}" type="presParOf" srcId="{CDB75066-1A97-436C-B41A-D1B202D85D60}" destId="{85CEBB44-65FE-454A-9CB6-3AF0010B942A}" srcOrd="1" destOrd="0" presId="urn:microsoft.com/office/officeart/2005/8/layout/hProcess11"/>
    <dgm:cxn modelId="{A95CA51C-7461-4C05-BCC4-104150A5091A}" type="presParOf" srcId="{CDB75066-1A97-436C-B41A-D1B202D85D60}" destId="{0673087C-15AE-4AE8-ABEB-3C81D6BCB04C}" srcOrd="2" destOrd="0" presId="urn:microsoft.com/office/officeart/2005/8/layout/hProcess11"/>
    <dgm:cxn modelId="{C760B8BD-2CB9-42E1-A042-D77D443940E6}" type="presParOf" srcId="{A1A394E7-4D97-46F0-AD22-341BEB270207}" destId="{ADE149A1-42F2-43ED-B55F-27321FF526FD}" srcOrd="1" destOrd="0" presId="urn:microsoft.com/office/officeart/2005/8/layout/hProcess11"/>
    <dgm:cxn modelId="{6DFA245B-3215-4878-9C73-CD57C0D13315}" type="presParOf" srcId="{A1A394E7-4D97-46F0-AD22-341BEB270207}" destId="{7D4C484A-B4DD-4C33-9AA4-59B6D47FDEF4}" srcOrd="2" destOrd="0" presId="urn:microsoft.com/office/officeart/2005/8/layout/hProcess11"/>
    <dgm:cxn modelId="{3CC70977-DB1B-43CB-9887-55863AA06441}" type="presParOf" srcId="{7D4C484A-B4DD-4C33-9AA4-59B6D47FDEF4}" destId="{5CC494D7-FC59-475C-8B28-B475D027A86E}" srcOrd="0" destOrd="0" presId="urn:microsoft.com/office/officeart/2005/8/layout/hProcess11"/>
    <dgm:cxn modelId="{2CFCD1A7-B8ED-469C-B0EC-F4BF64B9342D}" type="presParOf" srcId="{7D4C484A-B4DD-4C33-9AA4-59B6D47FDEF4}" destId="{399A77AB-2250-4D5C-BF62-EDE409A14117}" srcOrd="1" destOrd="0" presId="urn:microsoft.com/office/officeart/2005/8/layout/hProcess11"/>
    <dgm:cxn modelId="{45FF5663-FA89-4A27-82DC-958AD69B28C7}" type="presParOf" srcId="{7D4C484A-B4DD-4C33-9AA4-59B6D47FDEF4}" destId="{DC489752-A082-45FA-B6CD-0BE83050F3B7}"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25FF82-1ABB-4BB2-81D9-076257CC6775}">
      <dsp:nvSpPr>
        <dsp:cNvPr id="0" name=""/>
        <dsp:cNvSpPr/>
      </dsp:nvSpPr>
      <dsp:spPr>
        <a:xfrm>
          <a:off x="0" y="1600199"/>
          <a:ext cx="8229600" cy="2133600"/>
        </a:xfrm>
        <a:prstGeom prst="notchedRightArrow">
          <a:avLst/>
        </a:prstGeom>
        <a:gradFill rotWithShape="0">
          <a:gsLst>
            <a:gs pos="0">
              <a:schemeClr val="accent2">
                <a:tint val="55000"/>
                <a:hueOff val="0"/>
                <a:satOff val="0"/>
                <a:lumOff val="0"/>
                <a:alphaOff val="0"/>
                <a:tint val="60000"/>
                <a:satMod val="160000"/>
              </a:schemeClr>
            </a:gs>
            <a:gs pos="46000">
              <a:schemeClr val="accent2">
                <a:tint val="55000"/>
                <a:hueOff val="0"/>
                <a:satOff val="0"/>
                <a:lumOff val="0"/>
                <a:alphaOff val="0"/>
                <a:tint val="86000"/>
                <a:satMod val="160000"/>
              </a:schemeClr>
            </a:gs>
            <a:gs pos="100000">
              <a:schemeClr val="accent2">
                <a:tint val="55000"/>
                <a:hueOff val="0"/>
                <a:satOff val="0"/>
                <a:lumOff val="0"/>
                <a:alphaOff val="0"/>
                <a:shade val="40000"/>
                <a:satMod val="160000"/>
              </a:schemeClr>
            </a:gs>
          </a:gsLst>
          <a:path path="circle">
            <a:fillToRect l="50000" t="155000" r="50000" b="-55000"/>
          </a:path>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C0EDA88F-E203-46F8-98CC-721AAE311C7C}">
      <dsp:nvSpPr>
        <dsp:cNvPr id="0" name=""/>
        <dsp:cNvSpPr/>
      </dsp:nvSpPr>
      <dsp:spPr>
        <a:xfrm>
          <a:off x="90" y="0"/>
          <a:ext cx="3612906" cy="2133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lvl="0" algn="ctr" defTabSz="666750">
            <a:lnSpc>
              <a:spcPct val="90000"/>
            </a:lnSpc>
            <a:spcBef>
              <a:spcPct val="0"/>
            </a:spcBef>
            <a:spcAft>
              <a:spcPct val="35000"/>
            </a:spcAft>
          </a:pPr>
          <a:r>
            <a:rPr lang="en-US" sz="1500" kern="1200" dirty="0" smtClean="0"/>
            <a:t>1300s                                                      In the 1300s the snare drum was just created in Medieval Europe and was known as the tabor or the “instrument with an indefinite pitch.”  It was made with wood , two pieces of animals skin to put on the top and bottom of the snare. They used a pair of carved sticks to play</a:t>
          </a:r>
          <a:endParaRPr lang="en-US" sz="1500" kern="1200" dirty="0"/>
        </a:p>
      </dsp:txBody>
      <dsp:txXfrm>
        <a:off x="90" y="0"/>
        <a:ext cx="3612906" cy="2133600"/>
      </dsp:txXfrm>
    </dsp:sp>
    <dsp:sp modelId="{A7B0881C-74BB-470F-86A2-DCA8BD1FC060}">
      <dsp:nvSpPr>
        <dsp:cNvPr id="0" name=""/>
        <dsp:cNvSpPr/>
      </dsp:nvSpPr>
      <dsp:spPr>
        <a:xfrm>
          <a:off x="1539843" y="2400300"/>
          <a:ext cx="533400" cy="533400"/>
        </a:xfrm>
        <a:prstGeom prst="ellipse">
          <a:avLst/>
        </a:prstGeom>
        <a:gradFill rotWithShape="0">
          <a:gsLst>
            <a:gs pos="0">
              <a:schemeClr val="accent2">
                <a:shade val="50000"/>
                <a:hueOff val="0"/>
                <a:satOff val="0"/>
                <a:lumOff val="0"/>
                <a:alphaOff val="0"/>
                <a:tint val="60000"/>
                <a:satMod val="160000"/>
              </a:schemeClr>
            </a:gs>
            <a:gs pos="46000">
              <a:schemeClr val="accent2">
                <a:shade val="50000"/>
                <a:hueOff val="0"/>
                <a:satOff val="0"/>
                <a:lumOff val="0"/>
                <a:alphaOff val="0"/>
                <a:tint val="86000"/>
                <a:satMod val="160000"/>
              </a:schemeClr>
            </a:gs>
            <a:gs pos="100000">
              <a:schemeClr val="accent2">
                <a:shade val="50000"/>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0A08504-F83C-43CD-B424-8966E8F1DCD8}">
      <dsp:nvSpPr>
        <dsp:cNvPr id="0" name=""/>
        <dsp:cNvSpPr/>
      </dsp:nvSpPr>
      <dsp:spPr>
        <a:xfrm>
          <a:off x="3793642" y="3200399"/>
          <a:ext cx="3612906" cy="2133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ctr" defTabSz="666750">
            <a:lnSpc>
              <a:spcPct val="90000"/>
            </a:lnSpc>
            <a:spcBef>
              <a:spcPct val="0"/>
            </a:spcBef>
            <a:spcAft>
              <a:spcPct val="35000"/>
            </a:spcAft>
          </a:pPr>
          <a:r>
            <a:rPr lang="en-US" sz="1500" kern="1200" dirty="0" smtClean="0"/>
            <a:t>1300s                                                 The snare drum was used in battle by the Swiss Mercenary foot soldiers to give off signals. In order for them to carry the snare around they made a strap to put across there right shoulder so it would be easy to walk and play simultaneously. </a:t>
          </a:r>
          <a:endParaRPr lang="en-US" sz="1500" kern="1200" dirty="0"/>
        </a:p>
      </dsp:txBody>
      <dsp:txXfrm>
        <a:off x="3793642" y="3200399"/>
        <a:ext cx="3612906" cy="2133600"/>
      </dsp:txXfrm>
    </dsp:sp>
    <dsp:sp modelId="{C2B47D06-586D-4BA9-8CDC-83A52B3C444C}">
      <dsp:nvSpPr>
        <dsp:cNvPr id="0" name=""/>
        <dsp:cNvSpPr/>
      </dsp:nvSpPr>
      <dsp:spPr>
        <a:xfrm>
          <a:off x="5333396" y="2400300"/>
          <a:ext cx="533400" cy="533400"/>
        </a:xfrm>
        <a:prstGeom prst="ellipse">
          <a:avLst/>
        </a:prstGeom>
        <a:gradFill rotWithShape="0">
          <a:gsLst>
            <a:gs pos="0">
              <a:schemeClr val="accent2">
                <a:shade val="50000"/>
                <a:hueOff val="216641"/>
                <a:satOff val="4386"/>
                <a:lumOff val="43132"/>
                <a:alphaOff val="0"/>
                <a:tint val="60000"/>
                <a:satMod val="160000"/>
              </a:schemeClr>
            </a:gs>
            <a:gs pos="46000">
              <a:schemeClr val="accent2">
                <a:shade val="50000"/>
                <a:hueOff val="216641"/>
                <a:satOff val="4386"/>
                <a:lumOff val="43132"/>
                <a:alphaOff val="0"/>
                <a:tint val="86000"/>
                <a:satMod val="160000"/>
              </a:schemeClr>
            </a:gs>
            <a:gs pos="100000">
              <a:schemeClr val="accent2">
                <a:shade val="50000"/>
                <a:hueOff val="216641"/>
                <a:satOff val="4386"/>
                <a:lumOff val="43132"/>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7BF46B-7266-4F78-AFCF-AE970C0E7763}">
      <dsp:nvSpPr>
        <dsp:cNvPr id="0" name=""/>
        <dsp:cNvSpPr/>
      </dsp:nvSpPr>
      <dsp:spPr>
        <a:xfrm>
          <a:off x="0" y="1219199"/>
          <a:ext cx="8686800" cy="1625600"/>
        </a:xfrm>
        <a:prstGeom prst="notchedRightArrow">
          <a:avLst/>
        </a:prstGeom>
        <a:gradFill rotWithShape="0">
          <a:gsLst>
            <a:gs pos="0">
              <a:schemeClr val="accent2">
                <a:tint val="55000"/>
                <a:hueOff val="0"/>
                <a:satOff val="0"/>
                <a:lumOff val="0"/>
                <a:alphaOff val="0"/>
                <a:tint val="60000"/>
                <a:satMod val="160000"/>
              </a:schemeClr>
            </a:gs>
            <a:gs pos="46000">
              <a:schemeClr val="accent2">
                <a:tint val="55000"/>
                <a:hueOff val="0"/>
                <a:satOff val="0"/>
                <a:lumOff val="0"/>
                <a:alphaOff val="0"/>
                <a:tint val="86000"/>
                <a:satMod val="160000"/>
              </a:schemeClr>
            </a:gs>
            <a:gs pos="100000">
              <a:schemeClr val="accent2">
                <a:tint val="55000"/>
                <a:hueOff val="0"/>
                <a:satOff val="0"/>
                <a:lumOff val="0"/>
                <a:alphaOff val="0"/>
                <a:shade val="40000"/>
                <a:satMod val="160000"/>
              </a:schemeClr>
            </a:gs>
          </a:gsLst>
          <a:path path="circle">
            <a:fillToRect l="50000" t="155000" r="50000" b="-55000"/>
          </a:path>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AA1A7AB2-3D52-4DCC-A23A-685672D7C9C1}">
      <dsp:nvSpPr>
        <dsp:cNvPr id="0" name=""/>
        <dsp:cNvSpPr/>
      </dsp:nvSpPr>
      <dsp:spPr>
        <a:xfrm>
          <a:off x="95" y="0"/>
          <a:ext cx="3813623"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lvl="0" algn="l" defTabSz="666750">
            <a:lnSpc>
              <a:spcPct val="90000"/>
            </a:lnSpc>
            <a:spcBef>
              <a:spcPct val="0"/>
            </a:spcBef>
            <a:spcAft>
              <a:spcPct val="35000"/>
            </a:spcAft>
          </a:pPr>
          <a:r>
            <a:rPr lang="en-US" sz="1500" kern="1200" dirty="0" smtClean="0"/>
            <a:t>1400s</a:t>
          </a:r>
        </a:p>
        <a:p>
          <a:pPr lvl="0" algn="l" defTabSz="666750">
            <a:lnSpc>
              <a:spcPct val="90000"/>
            </a:lnSpc>
            <a:spcBef>
              <a:spcPct val="0"/>
            </a:spcBef>
            <a:spcAft>
              <a:spcPct val="35000"/>
            </a:spcAft>
          </a:pPr>
          <a:r>
            <a:rPr lang="en-US" sz="1500" kern="1200" dirty="0" smtClean="0"/>
            <a:t>In the 1400s the Swiss Mercenary Foot Soldiers carried snares to alert and give signals during a battle. To make the snare mobile , they used a strap attached to the snare and put it over there right shoulder. Now they were able to play and march through the battlefield simultaneously. </a:t>
          </a:r>
          <a:endParaRPr lang="en-US" sz="1500" kern="1200" dirty="0"/>
        </a:p>
      </dsp:txBody>
      <dsp:txXfrm>
        <a:off x="95" y="0"/>
        <a:ext cx="3813623" cy="1625600"/>
      </dsp:txXfrm>
    </dsp:sp>
    <dsp:sp modelId="{35D5E2F7-13E3-4A55-8C36-6919BF594E52}">
      <dsp:nvSpPr>
        <dsp:cNvPr id="0" name=""/>
        <dsp:cNvSpPr/>
      </dsp:nvSpPr>
      <dsp:spPr>
        <a:xfrm>
          <a:off x="1703707" y="1828800"/>
          <a:ext cx="406400" cy="406400"/>
        </a:xfrm>
        <a:prstGeom prst="ellipse">
          <a:avLst/>
        </a:prstGeom>
        <a:gradFill rotWithShape="0">
          <a:gsLst>
            <a:gs pos="0">
              <a:schemeClr val="accent2">
                <a:shade val="50000"/>
                <a:hueOff val="0"/>
                <a:satOff val="0"/>
                <a:lumOff val="0"/>
                <a:alphaOff val="0"/>
                <a:tint val="60000"/>
                <a:satMod val="160000"/>
              </a:schemeClr>
            </a:gs>
            <a:gs pos="46000">
              <a:schemeClr val="accent2">
                <a:shade val="50000"/>
                <a:hueOff val="0"/>
                <a:satOff val="0"/>
                <a:lumOff val="0"/>
                <a:alphaOff val="0"/>
                <a:tint val="86000"/>
                <a:satMod val="160000"/>
              </a:schemeClr>
            </a:gs>
            <a:gs pos="100000">
              <a:schemeClr val="accent2">
                <a:shade val="50000"/>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7DEF1CE-9D31-4BDB-9026-4BF1CB6414AF}">
      <dsp:nvSpPr>
        <dsp:cNvPr id="0" name=""/>
        <dsp:cNvSpPr/>
      </dsp:nvSpPr>
      <dsp:spPr>
        <a:xfrm>
          <a:off x="4004400" y="2438399"/>
          <a:ext cx="3813623"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666750">
            <a:lnSpc>
              <a:spcPct val="90000"/>
            </a:lnSpc>
            <a:spcBef>
              <a:spcPct val="0"/>
            </a:spcBef>
            <a:spcAft>
              <a:spcPct val="35000"/>
            </a:spcAft>
          </a:pPr>
          <a:r>
            <a:rPr lang="en-US" sz="1500" kern="1200" dirty="0" smtClean="0"/>
            <a:t>1600s</a:t>
          </a:r>
        </a:p>
        <a:p>
          <a:pPr lvl="0" algn="l" defTabSz="666750">
            <a:lnSpc>
              <a:spcPct val="90000"/>
            </a:lnSpc>
            <a:spcBef>
              <a:spcPct val="0"/>
            </a:spcBef>
            <a:spcAft>
              <a:spcPct val="35000"/>
            </a:spcAft>
          </a:pPr>
          <a:r>
            <a:rPr lang="en-US" sz="1500" kern="1200" dirty="0" smtClean="0"/>
            <a:t>Later on, in the 1600s they put screws into the snare drum to produce less rattling from the drum, and made the sound sharper. </a:t>
          </a:r>
          <a:endParaRPr lang="en-US" sz="1500" kern="1200" dirty="0"/>
        </a:p>
      </dsp:txBody>
      <dsp:txXfrm>
        <a:off x="4004400" y="2438399"/>
        <a:ext cx="3813623" cy="1625600"/>
      </dsp:txXfrm>
    </dsp:sp>
    <dsp:sp modelId="{C8B0E917-B6E7-4300-99FD-089498BC4263}">
      <dsp:nvSpPr>
        <dsp:cNvPr id="0" name=""/>
        <dsp:cNvSpPr/>
      </dsp:nvSpPr>
      <dsp:spPr>
        <a:xfrm>
          <a:off x="5708012" y="1828800"/>
          <a:ext cx="406400" cy="406400"/>
        </a:xfrm>
        <a:prstGeom prst="ellipse">
          <a:avLst/>
        </a:prstGeom>
        <a:gradFill rotWithShape="0">
          <a:gsLst>
            <a:gs pos="0">
              <a:schemeClr val="accent2">
                <a:shade val="50000"/>
                <a:hueOff val="216641"/>
                <a:satOff val="4386"/>
                <a:lumOff val="43132"/>
                <a:alphaOff val="0"/>
                <a:tint val="60000"/>
                <a:satMod val="160000"/>
              </a:schemeClr>
            </a:gs>
            <a:gs pos="46000">
              <a:schemeClr val="accent2">
                <a:shade val="50000"/>
                <a:hueOff val="216641"/>
                <a:satOff val="4386"/>
                <a:lumOff val="43132"/>
                <a:alphaOff val="0"/>
                <a:tint val="86000"/>
                <a:satMod val="160000"/>
              </a:schemeClr>
            </a:gs>
            <a:gs pos="100000">
              <a:schemeClr val="accent2">
                <a:shade val="50000"/>
                <a:hueOff val="216641"/>
                <a:satOff val="4386"/>
                <a:lumOff val="43132"/>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65C1F2-E7DC-438F-B116-6C23F07C9ECA}">
      <dsp:nvSpPr>
        <dsp:cNvPr id="0" name=""/>
        <dsp:cNvSpPr/>
      </dsp:nvSpPr>
      <dsp:spPr>
        <a:xfrm>
          <a:off x="0" y="1219199"/>
          <a:ext cx="9144000" cy="1625600"/>
        </a:xfrm>
        <a:prstGeom prst="notchedRightArrow">
          <a:avLst/>
        </a:prstGeom>
        <a:gradFill rotWithShape="0">
          <a:gsLst>
            <a:gs pos="0">
              <a:schemeClr val="accent2">
                <a:tint val="55000"/>
                <a:hueOff val="0"/>
                <a:satOff val="0"/>
                <a:lumOff val="0"/>
                <a:alphaOff val="0"/>
                <a:tint val="60000"/>
                <a:satMod val="160000"/>
              </a:schemeClr>
            </a:gs>
            <a:gs pos="46000">
              <a:schemeClr val="accent2">
                <a:tint val="55000"/>
                <a:hueOff val="0"/>
                <a:satOff val="0"/>
                <a:lumOff val="0"/>
                <a:alphaOff val="0"/>
                <a:tint val="86000"/>
                <a:satMod val="160000"/>
              </a:schemeClr>
            </a:gs>
            <a:gs pos="100000">
              <a:schemeClr val="accent2">
                <a:tint val="55000"/>
                <a:hueOff val="0"/>
                <a:satOff val="0"/>
                <a:lumOff val="0"/>
                <a:alphaOff val="0"/>
                <a:shade val="40000"/>
                <a:satMod val="160000"/>
              </a:schemeClr>
            </a:gs>
          </a:gsLst>
          <a:path path="circle">
            <a:fillToRect l="50000" t="155000" r="50000" b="-55000"/>
          </a:path>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98DD0896-6706-4ABC-8CE8-3843A7904FF4}">
      <dsp:nvSpPr>
        <dsp:cNvPr id="0" name=""/>
        <dsp:cNvSpPr/>
      </dsp:nvSpPr>
      <dsp:spPr>
        <a:xfrm>
          <a:off x="100" y="0"/>
          <a:ext cx="401434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lvl="0" algn="l" defTabSz="666750">
            <a:lnSpc>
              <a:spcPct val="90000"/>
            </a:lnSpc>
            <a:spcBef>
              <a:spcPct val="0"/>
            </a:spcBef>
            <a:spcAft>
              <a:spcPct val="35000"/>
            </a:spcAft>
          </a:pPr>
          <a:r>
            <a:rPr lang="en-US" sz="1500" kern="1200" dirty="0" smtClean="0"/>
            <a:t>1800s</a:t>
          </a:r>
        </a:p>
        <a:p>
          <a:pPr lvl="0" algn="l" defTabSz="666750">
            <a:lnSpc>
              <a:spcPct val="90000"/>
            </a:lnSpc>
            <a:spcBef>
              <a:spcPct val="0"/>
            </a:spcBef>
            <a:spcAft>
              <a:spcPct val="35000"/>
            </a:spcAft>
          </a:pPr>
          <a:r>
            <a:rPr lang="en-US" sz="1500" kern="1200" dirty="0" smtClean="0"/>
            <a:t>In the 19</a:t>
          </a:r>
          <a:r>
            <a:rPr lang="en-US" sz="1500" kern="1200" baseline="30000" dirty="0" smtClean="0"/>
            <a:t>th</a:t>
          </a:r>
          <a:r>
            <a:rPr lang="en-US" sz="1500" kern="1200" dirty="0" smtClean="0"/>
            <a:t> century they began making snares out of copper and made them smaller so it could produce a crisper and lighter tone. They added laces, called snares. But later they created fop hoops, this only required screws which  controlled the tension of the snare.</a:t>
          </a:r>
        </a:p>
      </dsp:txBody>
      <dsp:txXfrm>
        <a:off x="100" y="0"/>
        <a:ext cx="4014341" cy="1625600"/>
      </dsp:txXfrm>
    </dsp:sp>
    <dsp:sp modelId="{85CEBB44-65FE-454A-9CB6-3AF0010B942A}">
      <dsp:nvSpPr>
        <dsp:cNvPr id="0" name=""/>
        <dsp:cNvSpPr/>
      </dsp:nvSpPr>
      <dsp:spPr>
        <a:xfrm>
          <a:off x="1804070" y="1828800"/>
          <a:ext cx="406400" cy="406400"/>
        </a:xfrm>
        <a:prstGeom prst="ellipse">
          <a:avLst/>
        </a:prstGeom>
        <a:gradFill rotWithShape="0">
          <a:gsLst>
            <a:gs pos="0">
              <a:schemeClr val="accent2">
                <a:shade val="50000"/>
                <a:hueOff val="0"/>
                <a:satOff val="0"/>
                <a:lumOff val="0"/>
                <a:alphaOff val="0"/>
                <a:tint val="60000"/>
                <a:satMod val="160000"/>
              </a:schemeClr>
            </a:gs>
            <a:gs pos="46000">
              <a:schemeClr val="accent2">
                <a:shade val="50000"/>
                <a:hueOff val="0"/>
                <a:satOff val="0"/>
                <a:lumOff val="0"/>
                <a:alphaOff val="0"/>
                <a:tint val="86000"/>
                <a:satMod val="160000"/>
              </a:schemeClr>
            </a:gs>
            <a:gs pos="100000">
              <a:schemeClr val="accent2">
                <a:shade val="50000"/>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CC494D7-FC59-475C-8B28-B475D027A86E}">
      <dsp:nvSpPr>
        <dsp:cNvPr id="0" name=""/>
        <dsp:cNvSpPr/>
      </dsp:nvSpPr>
      <dsp:spPr>
        <a:xfrm>
          <a:off x="4215158" y="2438399"/>
          <a:ext cx="401434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666750">
            <a:lnSpc>
              <a:spcPct val="90000"/>
            </a:lnSpc>
            <a:spcBef>
              <a:spcPct val="0"/>
            </a:spcBef>
            <a:spcAft>
              <a:spcPct val="35000"/>
            </a:spcAft>
          </a:pPr>
          <a:r>
            <a:rPr lang="en-US" sz="1500" kern="1200" dirty="0" smtClean="0"/>
            <a:t>1950s</a:t>
          </a:r>
        </a:p>
        <a:p>
          <a:pPr lvl="0" algn="l" defTabSz="666750">
            <a:lnSpc>
              <a:spcPct val="90000"/>
            </a:lnSpc>
            <a:spcBef>
              <a:spcPct val="0"/>
            </a:spcBef>
            <a:spcAft>
              <a:spcPct val="35000"/>
            </a:spcAft>
          </a:pPr>
          <a:r>
            <a:rPr lang="en-US" sz="1500" kern="1200" dirty="0" smtClean="0"/>
            <a:t>In the mid-20</a:t>
          </a:r>
          <a:r>
            <a:rPr lang="en-US" sz="1500" kern="1200" baseline="30000" dirty="0" smtClean="0"/>
            <a:t>th</a:t>
          </a:r>
          <a:r>
            <a:rPr lang="en-US" sz="1500" kern="1200" dirty="0" smtClean="0"/>
            <a:t> century the snare had a turning point and became very popular all around the world. They used plastic to created the head of the drum rather than animal skin. This saved animals and cost cheaper. </a:t>
          </a:r>
          <a:endParaRPr lang="en-US" sz="1500" kern="1200" dirty="0"/>
        </a:p>
      </dsp:txBody>
      <dsp:txXfrm>
        <a:off x="4215158" y="2438399"/>
        <a:ext cx="4014341" cy="1625600"/>
      </dsp:txXfrm>
    </dsp:sp>
    <dsp:sp modelId="{399A77AB-2250-4D5C-BF62-EDE409A14117}">
      <dsp:nvSpPr>
        <dsp:cNvPr id="0" name=""/>
        <dsp:cNvSpPr/>
      </dsp:nvSpPr>
      <dsp:spPr>
        <a:xfrm>
          <a:off x="6019129" y="1828800"/>
          <a:ext cx="406400" cy="406400"/>
        </a:xfrm>
        <a:prstGeom prst="ellipse">
          <a:avLst/>
        </a:prstGeom>
        <a:gradFill rotWithShape="0">
          <a:gsLst>
            <a:gs pos="0">
              <a:schemeClr val="accent2">
                <a:shade val="50000"/>
                <a:hueOff val="216641"/>
                <a:satOff val="4386"/>
                <a:lumOff val="43132"/>
                <a:alphaOff val="0"/>
                <a:tint val="60000"/>
                <a:satMod val="160000"/>
              </a:schemeClr>
            </a:gs>
            <a:gs pos="46000">
              <a:schemeClr val="accent2">
                <a:shade val="50000"/>
                <a:hueOff val="216641"/>
                <a:satOff val="4386"/>
                <a:lumOff val="43132"/>
                <a:alphaOff val="0"/>
                <a:tint val="86000"/>
                <a:satMod val="160000"/>
              </a:schemeClr>
            </a:gs>
            <a:gs pos="100000">
              <a:schemeClr val="accent2">
                <a:shade val="50000"/>
                <a:hueOff val="216641"/>
                <a:satOff val="4386"/>
                <a:lumOff val="43132"/>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488B4B7B-156F-403B-87BB-5F4908EE7559}" type="datetimeFigureOut">
              <a:rPr lang="en-US" smtClean="0"/>
              <a:pPr/>
              <a:t>9/23/2010</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963822DA-D4A1-4BFF-855E-0E0BCC8AE94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88B4B7B-156F-403B-87BB-5F4908EE7559}"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3822DA-D4A1-4BFF-855E-0E0BCC8AE94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88B4B7B-156F-403B-87BB-5F4908EE7559}"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3822DA-D4A1-4BFF-855E-0E0BCC8AE94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488B4B7B-156F-403B-87BB-5F4908EE7559}" type="datetimeFigureOut">
              <a:rPr lang="en-US" smtClean="0"/>
              <a:pPr/>
              <a:t>9/23/2010</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963822DA-D4A1-4BFF-855E-0E0BCC8AE94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488B4B7B-156F-403B-87BB-5F4908EE7559}" type="datetimeFigureOut">
              <a:rPr lang="en-US" smtClean="0"/>
              <a:pPr/>
              <a:t>9/23/2010</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963822DA-D4A1-4BFF-855E-0E0BCC8AE944}"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488B4B7B-156F-403B-87BB-5F4908EE7559}" type="datetimeFigureOut">
              <a:rPr lang="en-US" smtClean="0"/>
              <a:pPr/>
              <a:t>9/23/2010</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963822DA-D4A1-4BFF-855E-0E0BCC8AE94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488B4B7B-156F-403B-87BB-5F4908EE7559}" type="datetimeFigureOut">
              <a:rPr lang="en-US" smtClean="0"/>
              <a:pPr/>
              <a:t>9/23/2010</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963822DA-D4A1-4BFF-855E-0E0BCC8AE94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88B4B7B-156F-403B-87BB-5F4908EE7559}" type="datetimeFigureOut">
              <a:rPr lang="en-US" smtClean="0"/>
              <a:pPr/>
              <a:t>9/23/2010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3822DA-D4A1-4BFF-855E-0E0BCC8AE94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488B4B7B-156F-403B-87BB-5F4908EE7559}" type="datetimeFigureOut">
              <a:rPr lang="en-US" smtClean="0"/>
              <a:pPr/>
              <a:t>9/23/2010</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963822DA-D4A1-4BFF-855E-0E0BCC8AE94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488B4B7B-156F-403B-87BB-5F4908EE7559}" type="datetimeFigureOut">
              <a:rPr lang="en-US" smtClean="0"/>
              <a:pPr/>
              <a:t>9/23/2010</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963822DA-D4A1-4BFF-855E-0E0BCC8AE94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488B4B7B-156F-403B-87BB-5F4908EE7559}" type="datetimeFigureOut">
              <a:rPr lang="en-US" smtClean="0"/>
              <a:pPr/>
              <a:t>9/23/2010</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963822DA-D4A1-4BFF-855E-0E0BCC8AE94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488B4B7B-156F-403B-87BB-5F4908EE7559}" type="datetimeFigureOut">
              <a:rPr lang="en-US" smtClean="0"/>
              <a:pPr/>
              <a:t>9/23/2010</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963822DA-D4A1-4BFF-855E-0E0BCC8AE94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jp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3.jp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diagramLayout" Target="../diagrams/layout3.xml"/><Relationship Id="rId7" Type="http://schemas.openxmlformats.org/officeDocument/2006/relationships/image" Target="../media/image4.jpeg"/><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3" Type="http://schemas.openxmlformats.org/officeDocument/2006/relationships/hyperlink" Target="http://www.ehow.com/facts_5003540_marching-snare-drum-history.html" TargetMode="External"/><Relationship Id="rId2" Type="http://schemas.openxmlformats.org/officeDocument/2006/relationships/hyperlink" Target="http://www.drummuffler.com/history-of-the-snare-drum.html" TargetMode="External"/><Relationship Id="rId1" Type="http://schemas.openxmlformats.org/officeDocument/2006/relationships/slideLayout" Target="../slideLayouts/slideLayout2.xml"/><Relationship Id="rId4" Type="http://schemas.openxmlformats.org/officeDocument/2006/relationships/hyperlink" Target="http://www.mathcs.duq.edu/~iben/snare.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457200" y="914400"/>
          <a:ext cx="82296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p:cNvSpPr/>
          <p:nvPr/>
        </p:nvSpPr>
        <p:spPr>
          <a:xfrm>
            <a:off x="1752600" y="152400"/>
            <a:ext cx="5480988" cy="923330"/>
          </a:xfrm>
          <a:prstGeom prst="rect">
            <a:avLst/>
          </a:prstGeom>
          <a:noFill/>
        </p:spPr>
        <p:txBody>
          <a:bodyPr wrap="none" lIns="91440" tIns="45720" rIns="91440" bIns="45720">
            <a:spAutoFit/>
            <a:scene3d>
              <a:camera prst="perspectiveRelaxedModerately"/>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 Snare Drum</a:t>
            </a:r>
            <a:endPar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2" name="Picture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19200" y="4267200"/>
            <a:ext cx="2389909" cy="238990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0"/>
            <a:ext cx="5681362" cy="1754326"/>
          </a:xfrm>
          <a:prstGeom prst="rect">
            <a:avLst/>
          </a:prstGeom>
          <a:noFill/>
        </p:spPr>
        <p:txBody>
          <a:bodyPr wrap="none" lIns="91440" tIns="45720" rIns="91440" bIns="45720">
            <a:spAutoFit/>
            <a:scene3d>
              <a:camera prst="perspectiveRelaxed"/>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 Snare Drum </a:t>
            </a:r>
          </a:p>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(Cont.)</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graphicFrame>
        <p:nvGraphicFramePr>
          <p:cNvPr id="3" name="Diagram 2"/>
          <p:cNvGraphicFramePr/>
          <p:nvPr/>
        </p:nvGraphicFramePr>
        <p:xfrm>
          <a:off x="304800" y="1905000"/>
          <a:ext cx="86868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32162" y="1066800"/>
            <a:ext cx="1473200" cy="248970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0"/>
            <a:ext cx="5480988" cy="1754326"/>
          </a:xfrm>
          <a:prstGeom prst="rect">
            <a:avLst/>
          </a:prstGeom>
          <a:noFill/>
        </p:spPr>
        <p:txBody>
          <a:bodyPr wrap="none" lIns="91440" tIns="45720" rIns="91440" bIns="45720">
            <a:spAutoFit/>
            <a:scene3d>
              <a:camera prst="perspectiveRelaxed"/>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 Snare Drum</a:t>
            </a:r>
          </a:p>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(Cont.)</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graphicFrame>
        <p:nvGraphicFramePr>
          <p:cNvPr id="3" name="Diagram 2"/>
          <p:cNvGraphicFramePr/>
          <p:nvPr/>
        </p:nvGraphicFramePr>
        <p:xfrm>
          <a:off x="0" y="1676400"/>
          <a:ext cx="9144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14400" y="4114800"/>
            <a:ext cx="2672219" cy="2438400"/>
          </a:xfrm>
          <a:prstGeom prst="rect">
            <a:avLst/>
          </a:prstGeom>
        </p:spPr>
      </p:pic>
      <p:pic>
        <p:nvPicPr>
          <p:cNvPr id="5" name="Picture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62600" y="1066800"/>
            <a:ext cx="2271574" cy="227157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 </a:t>
            </a:r>
            <a:endParaRPr lang="en-US" dirty="0"/>
          </a:p>
        </p:txBody>
      </p:sp>
      <p:sp>
        <p:nvSpPr>
          <p:cNvPr id="3" name="Content Placeholder 2"/>
          <p:cNvSpPr>
            <a:spLocks noGrp="1"/>
          </p:cNvSpPr>
          <p:nvPr>
            <p:ph idx="1"/>
          </p:nvPr>
        </p:nvSpPr>
        <p:spPr>
          <a:xfrm>
            <a:off x="533400" y="1600200"/>
            <a:ext cx="8229600" cy="4572000"/>
          </a:xfrm>
        </p:spPr>
        <p:txBody>
          <a:bodyPr>
            <a:normAutofit lnSpcReduction="10000"/>
          </a:bodyPr>
          <a:lstStyle/>
          <a:p>
            <a:r>
              <a:rPr lang="en-US" sz="1200" dirty="0" smtClean="0">
                <a:hlinkClick r:id="rId2"/>
              </a:rPr>
              <a:t>http://www.drummuffler.com/history-of-the-snare-drum.html</a:t>
            </a:r>
            <a:endParaRPr lang="en-US" sz="1200" dirty="0" smtClean="0"/>
          </a:p>
          <a:p>
            <a:r>
              <a:rPr lang="en-US" sz="1200" dirty="0" smtClean="0">
                <a:hlinkClick r:id="rId3"/>
              </a:rPr>
              <a:t>http://www.ehow.com/facts_5003540_marching-snare-drum-history.html</a:t>
            </a:r>
            <a:endParaRPr lang="en-US" sz="1200" dirty="0" smtClean="0"/>
          </a:p>
          <a:p>
            <a:r>
              <a:rPr lang="en-US" sz="1200" dirty="0" smtClean="0">
                <a:hlinkClick r:id="rId4"/>
              </a:rPr>
              <a:t>http://www.mathcs.duq.edu/~iben/snare.html</a:t>
            </a:r>
            <a:endParaRPr lang="en-US" sz="1200" dirty="0" smtClean="0"/>
          </a:p>
          <a:p>
            <a:r>
              <a:rPr lang="en-US" sz="1200" dirty="0"/>
              <a:t>http://www.google.com/imgres?imgurl=http://images.bizrate.com/resize%3Fsq%3D317%26uid%3D1076890216&amp;imgrefurl=http://www.bizrate.com/drums-percussion/oid1076890216.html&amp;usg=__-u8GqNSgp1SpXBPXjgJ0meyu9FU=&amp;h=317&amp;w=317&amp;sz=17&amp;hl=en&amp;start=46&amp;sig2=OT11f5AMjMX1qjgg76g6IQ&amp;zoom=1&amp;tbnid=U1rMTlHdupB1WM:&amp;tbnh=138&amp;tbnw=129&amp;ei=VOmbTOmPFYK8lQel6uTfCw&amp;prev=/</a:t>
            </a:r>
            <a:r>
              <a:rPr lang="en-US" sz="1200" dirty="0" smtClean="0"/>
              <a:t>images%3Fq%3Dpicture%2Bof%2Ba%2Bmarching%2Bsnare%26um%3D1%26hl%3Den%26biw%3D1366%26bih%3D605%26tbs%3Disch:10%2C971&amp;um=1&amp;itbs=1&amp;iact=hc&amp;vpx=388&amp;vpy=260&amp;dur=460&amp;hovh=225&amp;hovw=225&amp;tx=99&amp;ty=158&amp;oei=CembTLydGISKlwfiyPXUCQ&amp;esq=3&amp;page=3&amp;ndsp=24&amp;ved=1t:429,r:10,s:46&amp;biw=1366&amp;bih=605</a:t>
            </a:r>
            <a:endParaRPr lang="en-US" sz="1200" dirty="0"/>
          </a:p>
          <a:p>
            <a:r>
              <a:rPr lang="en-US" sz="1200" dirty="0"/>
              <a:t>http://www.google.com/imgres?imgurl=http://www.peelerdrumcenter.com/IMAGES/MarchingYamahaSnareFieldCorps.JPG&amp;imgrefurl=http://www.peelerdrumcenter.com/marching_percussion_by_yamaha.htm&amp;usg=__N2KaSSCo94DNqRv38tn95e5nqlM=&amp;h=292&amp;w=320&amp;sz=13&amp;hl=en&amp;start=0&amp;sig2=5J_CbE7A_dcI5G3fJBKqsw&amp;zoom=1&amp;tbnid=gjuHD0_szNyHBM:&amp;tbnh=117&amp;tbnw=132&amp;ei=W-qbTImKBIO8lQfkpfmyCg&amp;prev=/</a:t>
            </a:r>
            <a:r>
              <a:rPr lang="en-US" sz="1200" dirty="0" smtClean="0"/>
              <a:t>images%3Fq%3Dpicture%2Bof%2Ba%2Bmarching%2Bsnare%26um%3D1%26hl%3Den%26biw%3D1366%26bih%3D605%26tbs%3Disch:1&amp;um=1&amp;itbs=1&amp;iact=rc&amp;dur=501&amp;oei=CembTLydGISKlwfiyPXUCQ&amp;esq=6&amp;page=1&amp;ndsp=24&amp;ved=1t:429,r:7,s:0&amp;tx=49&amp;ty=47</a:t>
            </a:r>
          </a:p>
          <a:p>
            <a:r>
              <a:rPr lang="en-US" sz="1200" dirty="0"/>
              <a:t>http://www.google.com/imgres?imgurl=http://www.drummuffler.com/history-of-the-snare-drum-tabor.jpg&amp;imgrefurl=http://www.drummuffler.com/history-of-the-snare-drum.html&amp;usg=__73Cui4_6v4AlT5DfWwpAuqfpnhQ=&amp;h=500&amp;w=500&amp;sz=26&amp;hl=en&amp;start=0&amp;sig2=1of8ijRtKyZ9jv7glyhyVg&amp;zoom=1&amp;tbnid=P6USiXeVFwtMsM:&amp;tbnh=115&amp;tbnw=121&amp;ei=2OebTLuPEMX_lgfu45nZCg&amp;prev=/images%3Fq%3Dpictures%2Bof%2Ban%2Bold%2Bsnare%2Bdrum%26um%3D1%26hl%3Den%26sa%3DX%26biw%3D1366%26bih%3D605%26tbs%3Disch:1&amp;um=1&amp;itbs=1&amp;iact=hc&amp;vpx=422&amp;vpy=165&amp;dur=291&amp;hovh=201&amp;hovw=201&amp;tx=108&amp;ty=83&amp;oei=0-ebTKXnEMWblgerhJHdCQ&amp;esq=2&amp;page=1&amp;ndsp=25&amp;ved=1t:429,r:2,s:0</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 (Cont.)</a:t>
            </a:r>
            <a:endParaRPr lang="en-US" dirty="0"/>
          </a:p>
        </p:txBody>
      </p:sp>
      <p:sp>
        <p:nvSpPr>
          <p:cNvPr id="3" name="Content Placeholder 2"/>
          <p:cNvSpPr>
            <a:spLocks noGrp="1"/>
          </p:cNvSpPr>
          <p:nvPr>
            <p:ph idx="1"/>
          </p:nvPr>
        </p:nvSpPr>
        <p:spPr/>
        <p:txBody>
          <a:bodyPr>
            <a:normAutofit/>
          </a:bodyPr>
          <a:lstStyle/>
          <a:p>
            <a:r>
              <a:rPr lang="en-US" sz="1200" dirty="0"/>
              <a:t>http://www.google.com/imgres?imgurl=http://www.army.mil/fifeanddrum/images/vacancies/snare.jpg&amp;imgrefurl=http://www.army.mil/fifeanddrum/vacancies_snare.html&amp;usg=__5xVcTnqJUYGbxe01YwN-eOW4x0Q=&amp;h=338&amp;w=200&amp;sz=28&amp;hl=en&amp;start=0&amp;sig2=m8zGfP7oMlTTmGf2uOPo3w&amp;zoom=1&amp;tbnid=mj4c9kguAP3PGM:&amp;tbnh=116&amp;tbnw=78&amp;ei=2OebTLuPEMX_lgfu45nZCg&amp;prev=/images%3Fq%3Dpictures%2Bof%2Ban%2Bold%2Bsnare%2Bdrum%26um%3D1%26hl%3Den%26sa%3DX%26biw%3D1366%26bih%3D605%26tbs%3Disch:1&amp;um=1&amp;itbs=1&amp;iact=hc&amp;vpx=766&amp;vpy=245&amp;dur=59&amp;hovh=270&amp;hovw=160&amp;tx=76&amp;ty=151&amp;oei=0-ebTKXnEMWblgerhJHdCQ&amp;esq=2&amp;page=1&amp;ndsp=25&amp;ved=1t:429,r:12,s:0</a:t>
            </a:r>
          </a:p>
        </p:txBody>
      </p:sp>
    </p:spTree>
    <p:extLst>
      <p:ext uri="{BB962C8B-B14F-4D97-AF65-F5344CB8AC3E}">
        <p14:creationId xmlns:p14="http://schemas.microsoft.com/office/powerpoint/2010/main" val="321422079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80</TotalTime>
  <Words>376</Words>
  <Application>Microsoft Office PowerPoint</Application>
  <PresentationFormat>On-screen Show (4:3)</PresentationFormat>
  <Paragraphs>24</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Verve</vt:lpstr>
      <vt:lpstr>PowerPoint Presentation</vt:lpstr>
      <vt:lpstr>PowerPoint Presentation</vt:lpstr>
      <vt:lpstr>PowerPoint Presentation</vt:lpstr>
      <vt:lpstr>Bibliography </vt:lpstr>
      <vt:lpstr>Bibliography (Cont.)</vt:lpstr>
    </vt:vector>
  </TitlesOfParts>
  <Company>BCPSS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dc:creator>
  <cp:lastModifiedBy>justin</cp:lastModifiedBy>
  <cp:revision>10</cp:revision>
  <dcterms:created xsi:type="dcterms:W3CDTF">2010-09-21T18:06:53Z</dcterms:created>
  <dcterms:modified xsi:type="dcterms:W3CDTF">2010-09-24T00:06:39Z</dcterms:modified>
</cp:coreProperties>
</file>